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6" r:id="rId5"/>
    <p:sldId id="300" r:id="rId6"/>
    <p:sldId id="321" r:id="rId7"/>
    <p:sldId id="323" r:id="rId8"/>
    <p:sldId id="324" r:id="rId9"/>
    <p:sldId id="32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55" autoAdjust="0"/>
    <p:restoredTop sz="94660"/>
  </p:normalViewPr>
  <p:slideViewPr>
    <p:cSldViewPr>
      <p:cViewPr varScale="1">
        <p:scale>
          <a:sx n="66" d="100"/>
          <a:sy n="66" d="100"/>
        </p:scale>
        <p:origin x="60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021F1-F463-4071-B423-F63EF74127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82063-7F46-4313-9379-CA94DEC5F4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24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91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9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18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10158-D194-44BE-85D9-77CAA89F70B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3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D5B7E89-E938-45E8-B018-32D6B426B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63688" y="6331967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октября 2017 г.</a:t>
            </a:r>
          </a:p>
          <a:p>
            <a:pPr algn="r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736" y="1453221"/>
            <a:ext cx="7520264" cy="31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2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задачах образовательного комплекса по кадровому обеспечению и научному сопровождению реализации стратегии транспортной отрасли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915816" y="4725144"/>
            <a:ext cx="60484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Президент Ассоциации высших </a:t>
            </a:r>
            <a:r>
              <a:rPr lang="ru-RU" sz="2000" dirty="0" smtClean="0">
                <a:solidFill>
                  <a:schemeClr val="bg1"/>
                </a:solidFill>
              </a:rPr>
              <a:t>учебных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заведений </a:t>
            </a:r>
            <a:r>
              <a:rPr lang="ru-RU" sz="2000" dirty="0">
                <a:solidFill>
                  <a:schemeClr val="bg1"/>
                </a:solidFill>
              </a:rPr>
              <a:t>транспорта, ректор </a:t>
            </a:r>
            <a:r>
              <a:rPr lang="ru-RU" sz="2000" dirty="0" smtClean="0">
                <a:solidFill>
                  <a:schemeClr val="bg1"/>
                </a:solidFill>
              </a:rPr>
              <a:t>Российского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университета транспорта (МИИТ), д.т.н., </a:t>
            </a:r>
            <a:r>
              <a:rPr lang="ru-RU" sz="2000" dirty="0" smtClean="0">
                <a:solidFill>
                  <a:schemeClr val="bg1"/>
                </a:solidFill>
              </a:rPr>
              <a:t>профессор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Б.А</a:t>
            </a:r>
            <a:r>
              <a:rPr lang="ru-RU" sz="2000" b="1" dirty="0">
                <a:solidFill>
                  <a:schemeClr val="bg1"/>
                </a:solidFill>
              </a:rPr>
              <a:t>. Лёвин</a:t>
            </a:r>
          </a:p>
        </p:txBody>
      </p:sp>
    </p:spTree>
    <p:extLst>
      <p:ext uri="{BB962C8B-B14F-4D97-AF65-F5344CB8AC3E}">
        <p14:creationId xmlns:p14="http://schemas.microsoft.com/office/powerpoint/2010/main" val="5621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2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2474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Системность задач кадрового обеспечения и научного сопровождения развития </a:t>
            </a:r>
            <a:r>
              <a:rPr lang="ru-RU" sz="2400" b="1" dirty="0" smtClean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транспорта</a:t>
            </a:r>
            <a:endParaRPr lang="ru-RU" sz="2400" dirty="0">
              <a:solidFill>
                <a:srgbClr val="00659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323364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pc="120" dirty="0">
                <a:solidFill>
                  <a:schemeClr val="bg1"/>
                </a:solidFill>
              </a:rPr>
              <a:t>Российский университет транспорта (МИИТ)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1955741"/>
            <a:ext cx="52565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Доклад  </a:t>
            </a:r>
            <a:r>
              <a:rPr lang="ru-RU" sz="2000" dirty="0"/>
              <a:t>Министра транспорта РФ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М.Ю</a:t>
            </a:r>
            <a:r>
              <a:rPr lang="ru-RU" sz="2000" dirty="0"/>
              <a:t>. Соколова на заседании президиума Госсовета 22 сентября 2017 года: </a:t>
            </a:r>
            <a:endParaRPr lang="ru-RU" sz="2000" dirty="0" smtClean="0"/>
          </a:p>
          <a:p>
            <a:endParaRPr lang="ru-RU" sz="600" dirty="0"/>
          </a:p>
          <a:p>
            <a:r>
              <a:rPr lang="ru-RU" sz="2000" i="1" dirty="0">
                <a:solidFill>
                  <a:schemeClr val="tx2"/>
                </a:solidFill>
              </a:rPr>
              <a:t>«Российский университет  транспорта... </a:t>
            </a:r>
            <a:r>
              <a:rPr lang="ru-RU" sz="2000" i="1" dirty="0"/>
              <a:t>возьмёт на себя не только науку и образование, но и будет вести вопросы комплексной трансформации транспортной, логистической инфраструктуры в стране, сопровождения регионов в части реализации их транспортной политики, станет координатором для всех учреждений образования и науки в транспортной сфере</a:t>
            </a:r>
            <a:r>
              <a:rPr lang="ru-RU" sz="2000" i="1" dirty="0" smtClean="0"/>
              <a:t>»… </a:t>
            </a:r>
            <a:endParaRPr lang="ru-RU" sz="2000" i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3140301" cy="228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r="5231" b="4829"/>
          <a:stretch/>
        </p:blipFill>
        <p:spPr>
          <a:xfrm>
            <a:off x="755576" y="2018111"/>
            <a:ext cx="2162812" cy="256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0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3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100 дней деятельности РУТ (МИИТ)</a:t>
            </a:r>
            <a:endParaRPr lang="ru-RU" sz="2400" dirty="0">
              <a:solidFill>
                <a:srgbClr val="00659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323364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pc="120" dirty="0">
                <a:solidFill>
                  <a:schemeClr val="bg1"/>
                </a:solidFill>
              </a:rPr>
              <a:t>Российский университет транспорта (МИИТ)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530072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Утверждены: 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Устав Российского университета транспорта (МИИТ</a:t>
            </a:r>
            <a:r>
              <a:rPr lang="ru-RU" dirty="0" smtClean="0"/>
              <a:t>).</a:t>
            </a:r>
            <a:endParaRPr lang="ru-RU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Принципиальная организационная и </a:t>
            </a:r>
            <a:r>
              <a:rPr lang="ru-RU" dirty="0" err="1"/>
              <a:t>оргштатная</a:t>
            </a:r>
            <a:r>
              <a:rPr lang="ru-RU" dirty="0"/>
              <a:t> </a:t>
            </a:r>
            <a:r>
              <a:rPr lang="ru-RU" dirty="0" smtClean="0"/>
              <a:t>структура.</a:t>
            </a:r>
            <a:endParaRPr lang="ru-RU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Приоритеты развития РУТ (МИИТ),  предусматривающие, в  частности, решение единых </a:t>
            </a:r>
            <a:r>
              <a:rPr lang="ru-RU" dirty="0" smtClean="0"/>
              <a:t>для </a:t>
            </a:r>
            <a:r>
              <a:rPr lang="ru-RU" dirty="0"/>
              <a:t>транспортного комплекса задач повышения прогнозируемого содержания и уровня квалификаций, кадровое обеспечение </a:t>
            </a:r>
            <a:r>
              <a:rPr lang="ru-RU" dirty="0" err="1"/>
              <a:t>общетранспортных</a:t>
            </a:r>
            <a:r>
              <a:rPr lang="ru-RU" dirty="0"/>
              <a:t> задач и научное сопровождение принятия решений на системном для отрасли </a:t>
            </a:r>
            <a:r>
              <a:rPr lang="ru-RU" dirty="0" smtClean="0"/>
              <a:t>уровне.</a:t>
            </a:r>
            <a:endParaRPr lang="ru-RU" dirty="0"/>
          </a:p>
          <a:p>
            <a:r>
              <a:rPr lang="ru-RU" b="1" dirty="0" smtClean="0">
                <a:solidFill>
                  <a:schemeClr val="tx2"/>
                </a:solidFill>
              </a:rPr>
              <a:t>Уже </a:t>
            </a:r>
            <a:r>
              <a:rPr lang="ru-RU" b="1" dirty="0">
                <a:solidFill>
                  <a:schemeClr val="tx2"/>
                </a:solidFill>
              </a:rPr>
              <a:t>реализован ряд решений первого сентябрьского заседания Межведомственного экспертно-консультативного совета по развитию РУТ (МИИТ):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По </a:t>
            </a:r>
            <a:r>
              <a:rPr lang="ru-RU" dirty="0"/>
              <a:t>решению руководства Минобороны России создается военная кафедра РУТ (МИИТ</a:t>
            </a:r>
            <a:r>
              <a:rPr lang="ru-RU" dirty="0" smtClean="0"/>
              <a:t>).</a:t>
            </a:r>
            <a:endParaRPr lang="ru-RU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Подписано </a:t>
            </a:r>
            <a:r>
              <a:rPr lang="ru-RU" dirty="0"/>
              <a:t>трёхстороннее соглашение: РУТ (МИИТ) </a:t>
            </a:r>
            <a:r>
              <a:rPr lang="ru-RU" dirty="0" smtClean="0"/>
              <a:t>− </a:t>
            </a:r>
            <a:r>
              <a:rPr lang="ru-RU" dirty="0"/>
              <a:t>Международная корпорация «Евразия» −</a:t>
            </a:r>
            <a:r>
              <a:rPr lang="ru-RU" dirty="0" smtClean="0"/>
              <a:t> </a:t>
            </a:r>
            <a:r>
              <a:rPr lang="ru-RU" dirty="0"/>
              <a:t>АО «</a:t>
            </a:r>
            <a:r>
              <a:rPr lang="ru-RU" dirty="0" err="1"/>
              <a:t>Гринвуд</a:t>
            </a:r>
            <a:r>
              <a:rPr lang="ru-RU" dirty="0"/>
              <a:t>» о создании «Российско-китайского транспортного института</a:t>
            </a:r>
            <a:r>
              <a:rPr lang="ru-RU" dirty="0" smtClean="0"/>
              <a:t>».</a:t>
            </a:r>
            <a:endParaRPr lang="ru-RU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Формируются </a:t>
            </a:r>
            <a:r>
              <a:rPr lang="ru-RU" dirty="0"/>
              <a:t>НОЦ автомобильных дорог, морского и речного транспорта, воздушного транспорта, цифровых транспортных технологий, высокоскоростного </a:t>
            </a:r>
            <a:r>
              <a:rPr lang="ru-RU" dirty="0" smtClean="0"/>
              <a:t>транспорта.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0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4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РУТ: новые механизмы решения системных задач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323364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pc="120" dirty="0">
                <a:solidFill>
                  <a:schemeClr val="bg1"/>
                </a:solidFill>
              </a:rPr>
              <a:t>Российский университет транспорта (МИИТ)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580594"/>
            <a:ext cx="8446839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Организация на базе РУТ системной работы по мониторингу состояния, анализу,  </a:t>
            </a:r>
            <a:r>
              <a:rPr lang="ru-RU" dirty="0" err="1"/>
              <a:t>форсайту</a:t>
            </a:r>
            <a:r>
              <a:rPr lang="ru-RU" dirty="0"/>
              <a:t>  и прогнозированию потребностей в кадрах  транспортного </a:t>
            </a:r>
            <a:r>
              <a:rPr lang="ru-RU" dirty="0" smtClean="0"/>
              <a:t>комплекса.</a:t>
            </a:r>
            <a:endParaRPr lang="ru-RU" dirty="0"/>
          </a:p>
          <a:p>
            <a:pPr marL="342900" indent="-342900" algn="just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Координация развития на базе вузов при активном участии работодателей центров развития и сопровождения профессиональной карьеры </a:t>
            </a:r>
            <a:r>
              <a:rPr lang="ru-RU" dirty="0" smtClean="0"/>
              <a:t>выпускников.</a:t>
            </a:r>
            <a:endParaRPr lang="ru-RU" dirty="0"/>
          </a:p>
          <a:p>
            <a:pPr marL="342900" indent="-342900" algn="just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Формирование на базе РУТ экспертно-аналитического центра транспорта (аналитическая поддержка решения Минтрансом РФ  системных вопросов, мониторинг инноваций, прогнозирование потребностей научного сопровождения, участие в разработке транспортных стратегий, программ, крупных инфраструктурных проектов</a:t>
            </a:r>
            <a:r>
              <a:rPr lang="ru-RU" dirty="0" smtClean="0"/>
              <a:t>).</a:t>
            </a:r>
            <a:endParaRPr lang="ru-RU" dirty="0"/>
          </a:p>
          <a:p>
            <a:pPr marL="342900" indent="-342900" algn="just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Развитие и расширение единой электронной транспортной </a:t>
            </a:r>
            <a:r>
              <a:rPr lang="ru-RU" dirty="0" smtClean="0"/>
              <a:t>библиотеки.</a:t>
            </a:r>
            <a:endParaRPr lang="ru-RU" dirty="0"/>
          </a:p>
          <a:p>
            <a:pPr marL="342900" indent="-342900" algn="just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Формирование единого учебно-методического </a:t>
            </a:r>
            <a:r>
              <a:rPr lang="ru-RU" dirty="0" smtClean="0"/>
              <a:t>центра. </a:t>
            </a:r>
            <a:endParaRPr lang="ru-RU" dirty="0"/>
          </a:p>
          <a:p>
            <a:pPr marL="342900" indent="-342900" algn="just"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Создание и реализация общеотраслевых программ ДПО (транспортная безопасность, управление региональными и городскими транспортными системами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5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05273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компетенций за счет интеграции науки и образования</a:t>
            </a:r>
            <a:endParaRPr lang="ru-RU" sz="2400" dirty="0">
              <a:solidFill>
                <a:srgbClr val="00659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323364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pc="120" dirty="0">
                <a:solidFill>
                  <a:schemeClr val="bg1"/>
                </a:solidFill>
              </a:rPr>
              <a:t>Российский университет транспорта (МИИТ)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83733"/>
            <a:ext cx="87129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Создание </a:t>
            </a:r>
            <a:r>
              <a:rPr lang="ru-RU" sz="1600" dirty="0"/>
              <a:t>отраслевых научно-образовательных центров для развития научного потенциала и обучения по приоритетным новым направлениям в высокотехнологичных и общеотраслевых областях (беспилотные технологии, высокоскоростной, цифровой, интеллектуальный  транспорт, транспортная безопасность, экология, городские и региональные транспортные системы, трансграничные переходы, </a:t>
            </a:r>
            <a:r>
              <a:rPr lang="ru-RU" sz="1600" dirty="0" err="1"/>
              <a:t>мультимодальная</a:t>
            </a:r>
            <a:r>
              <a:rPr lang="ru-RU" sz="1600" dirty="0"/>
              <a:t>  логистика, международные компетенции, информационные и космические технологии, развитие Арктического и Дальневосточного регионов</a:t>
            </a:r>
            <a:r>
              <a:rPr lang="ru-RU" sz="1600" dirty="0" smtClean="0"/>
              <a:t>).</a:t>
            </a:r>
            <a:endParaRPr lang="ru-RU" sz="1600" dirty="0"/>
          </a:p>
          <a:p>
            <a:pPr marL="285750" indent="-28575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Расширение </a:t>
            </a:r>
            <a:r>
              <a:rPr lang="ru-RU" sz="1600" dirty="0"/>
              <a:t>сотрудничества с широким спектром организаций по кластерному принципу (примеры взаимодействия РУТ: ОАО «РЖД», </a:t>
            </a:r>
            <a:r>
              <a:rPr lang="ru-RU" sz="1600" dirty="0" err="1"/>
              <a:t>Росатом</a:t>
            </a:r>
            <a:r>
              <a:rPr lang="ru-RU" sz="1600" dirty="0"/>
              <a:t>, МГТУ им. Баумана, БФУ им. И. Канта, РГУНГ им. Губкина и т.д.), в </a:t>
            </a:r>
            <a:r>
              <a:rPr lang="ru-RU" sz="1600" dirty="0" err="1"/>
              <a:t>т.ч</a:t>
            </a:r>
            <a:r>
              <a:rPr lang="ru-RU" sz="1600" dirty="0"/>
              <a:t>. образование научно-образовательных </a:t>
            </a:r>
            <a:r>
              <a:rPr lang="ru-RU" sz="1600" dirty="0" smtClean="0"/>
              <a:t>центров.</a:t>
            </a:r>
            <a:endParaRPr lang="ru-RU" sz="1600" dirty="0"/>
          </a:p>
          <a:p>
            <a:pPr marL="285750" indent="-28575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spc="-30" dirty="0"/>
              <a:t>Проработка вопросов создания сетевых образовательных программ, междисциплинарной и сетевой магистратуры для транспортной отрасли (право, логистика, экология, транспортная доступность, космические технологии, новые материалы, транспортное машиностроение и т.д.).</a:t>
            </a:r>
          </a:p>
          <a:p>
            <a:pPr marL="285750" indent="-28575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Реализация дистанционного обучения, в </a:t>
            </a:r>
            <a:r>
              <a:rPr lang="ru-RU" sz="1600" dirty="0" err="1"/>
              <a:t>т.ч</a:t>
            </a:r>
            <a:r>
              <a:rPr lang="ru-RU" sz="1600" dirty="0"/>
              <a:t> в сотрудничестве с международными профильными транспортными </a:t>
            </a:r>
            <a:r>
              <a:rPr lang="ru-RU" sz="1600" dirty="0" smtClean="0"/>
              <a:t>организациями.</a:t>
            </a:r>
            <a:endParaRPr lang="ru-RU" sz="1600" dirty="0"/>
          </a:p>
          <a:p>
            <a:pPr marL="285750" indent="-285750" algn="just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Содействие отраслевым мероприятиям по выявлению научно-технического творческого потенциала молодежи, привлечению его в транспортную отрасль (отраслевые конкурсы</a:t>
            </a:r>
            <a:r>
              <a:rPr lang="ru-RU" sz="1600" dirty="0" smtClean="0"/>
              <a:t>)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2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3E7A-9639-4EC5-A868-9D141388A48B}" type="slidenum">
              <a:rPr lang="ru-RU" smtClean="0">
                <a:solidFill>
                  <a:srgbClr val="00659D"/>
                </a:solidFill>
              </a:rPr>
              <a:pPr/>
              <a:t>6</a:t>
            </a:fld>
            <a:endParaRPr lang="ru-RU" smtClean="0">
              <a:solidFill>
                <a:srgbClr val="00659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2474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успешное кадровое обеспечение и научное сопровождение инновационного развития транспорта</a:t>
            </a:r>
            <a:endParaRPr lang="ru-RU" sz="2400" dirty="0">
              <a:solidFill>
                <a:srgbClr val="00659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323364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pc="120" dirty="0">
                <a:solidFill>
                  <a:schemeClr val="bg1"/>
                </a:solidFill>
              </a:rPr>
              <a:t>Российский университет транспорта (МИИТ)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7629" y="2060848"/>
            <a:ext cx="8676178" cy="4123786"/>
            <a:chOff x="262757" y="501528"/>
            <a:chExt cx="8593906" cy="36367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62757" y="965066"/>
              <a:ext cx="859390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dirty="0">
                <a:latin typeface="FSRAILWAY Book" pitchFamily="34" charset="0"/>
              </a:endParaRPr>
            </a:p>
            <a:p>
              <a:endParaRPr lang="ru-RU" sz="1600" dirty="0">
                <a:latin typeface="FSRAILWAY Book" pitchFamily="34" charset="0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6588280" y="861687"/>
              <a:ext cx="1285875" cy="476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Наука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11450" y="952933"/>
              <a:ext cx="2357438" cy="476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Производство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3715545" y="1487920"/>
              <a:ext cx="1285875" cy="158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 flipV="1">
              <a:off x="857251" y="2131652"/>
              <a:ext cx="3500437" cy="171450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357689" y="2131652"/>
              <a:ext cx="3857625" cy="1821656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152106" y="1992561"/>
              <a:ext cx="2557214" cy="532828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ТРАНСПОРТ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100676" y="1644190"/>
              <a:ext cx="1833341" cy="27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+mj-lt"/>
                </a:rPr>
                <a:t>НИИ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537745" y="2973100"/>
              <a:ext cx="1785937" cy="476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+mj-lt"/>
                </a:rPr>
                <a:t>РУТ (МИИТ) и другие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+mj-lt"/>
                </a:rPr>
                <a:t>вузы транспорта 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527846" y="1661058"/>
              <a:ext cx="1785938" cy="27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+mj-lt"/>
                </a:rPr>
                <a:t>ПРЕДПРИЯТИЯ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968887" y="501528"/>
              <a:ext cx="3429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+mj-lt"/>
                </a:rPr>
                <a:t>ТЕХНОЛОГИИ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3251994" y="3661487"/>
              <a:ext cx="2357438" cy="476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Образование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79419" y="2580878"/>
              <a:ext cx="3429000" cy="841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+mj-lt"/>
                </a:rPr>
                <a:t>КАДРОВОЕ ОБЕСПЕЧЕНИЕ</a:t>
              </a:r>
            </a:p>
          </p:txBody>
        </p:sp>
        <p:sp>
          <p:nvSpPr>
            <p:cNvPr id="22" name="Развернутая стрелка 21"/>
            <p:cNvSpPr/>
            <p:nvPr/>
          </p:nvSpPr>
          <p:spPr>
            <a:xfrm rot="5400000" flipH="1">
              <a:off x="4676558" y="253645"/>
              <a:ext cx="1741979" cy="3707960"/>
            </a:xfrm>
            <a:prstGeom prst="uturnArrow">
              <a:avLst>
                <a:gd name="adj1" fmla="val 10127"/>
                <a:gd name="adj2" fmla="val 10346"/>
                <a:gd name="adj3" fmla="val 25000"/>
                <a:gd name="adj4" fmla="val 43750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Стрелка углом 22"/>
            <p:cNvSpPr/>
            <p:nvPr/>
          </p:nvSpPr>
          <p:spPr>
            <a:xfrm flipH="1" flipV="1">
              <a:off x="1250094" y="1384907"/>
              <a:ext cx="6706376" cy="2310955"/>
            </a:xfrm>
            <a:prstGeom prst="bentArrow">
              <a:avLst>
                <a:gd name="adj1" fmla="val 8212"/>
                <a:gd name="adj2" fmla="val 7853"/>
                <a:gd name="adj3" fmla="val 16757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 Минтранс" ma:contentTypeID="0x010100A2E4965DF3E54D818E0DAC31D40C864F00D208167B89763C4F9367AF5CACAFC7C3" ma:contentTypeVersion="0" ma:contentTypeDescription="" ma:contentTypeScope="" ma:versionID="2c789f2e6f260deb101110ae796465cd">
  <xsd:schema xmlns:xsd="http://www.w3.org/2001/XMLSchema" xmlns:xs="http://www.w3.org/2001/XMLSchema" xmlns:p="http://schemas.microsoft.com/office/2006/metadata/properties" xmlns:ns2="5C7CC5A1-415F-43FF-969A-7C97F702E213" targetNamespace="http://schemas.microsoft.com/office/2006/metadata/properties" ma:root="true" ma:fieldsID="6d855aa9cff8c89f8fe8213aa33e2e72" ns2:_="">
    <xsd:import namespace="5C7CC5A1-415F-43FF-969A-7C97F702E213"/>
    <xsd:element name="properties">
      <xsd:complexType>
        <xsd:sequence>
          <xsd:element name="documentManagement">
            <xsd:complexType>
              <xsd:all>
                <xsd:element ref="ns2:Document_Description" minOccurs="0"/>
                <xsd:element ref="ns2:Document_Tag" minOccurs="0"/>
                <xsd:element ref="ns2:Document_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CC5A1-415F-43FF-969A-7C97F702E213" elementFormDefault="qualified">
    <xsd:import namespace="http://schemas.microsoft.com/office/2006/documentManagement/types"/>
    <xsd:import namespace="http://schemas.microsoft.com/office/infopath/2007/PartnerControls"/>
    <xsd:element name="Document_Description" ma:index="8" nillable="true" ma:displayName="Описание" ma:description="" ma:internalName="Document_Description">
      <xsd:simpleType>
        <xsd:restriction base="dms:Note"/>
      </xsd:simpleType>
    </xsd:element>
    <xsd:element name="Document_Tag" ma:index="9" nillable="true" ma:displayName="Тег" ma:description="" ma:internalName="Document_Tag">
      <xsd:simpleType>
        <xsd:restriction base="dms:Text"/>
      </xsd:simpleType>
    </xsd:element>
    <xsd:element name="Document_Image" ma:index="10" nillable="true" ma:displayName="Изображение" ma:description="" ma:internalName="Document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Image xmlns="5C7CC5A1-415F-43FF-969A-7C97F702E213">
      <Url xsi:nil="true"/>
      <Description xsi:nil="true"/>
    </Document_Image>
    <Document_Tag xmlns="5C7CC5A1-415F-43FF-969A-7C97F702E213">русская</Document_Tag>
    <Document_Description xmlns="5C7CC5A1-415F-43FF-969A-7C97F702E213" xsi:nil="true"/>
  </documentManagement>
</p:properties>
</file>

<file path=customXml/itemProps1.xml><?xml version="1.0" encoding="utf-8"?>
<ds:datastoreItem xmlns:ds="http://schemas.openxmlformats.org/officeDocument/2006/customXml" ds:itemID="{E7A569B7-0B33-4309-A045-122C37E78A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FA1417-4EC1-45C1-933D-7812ED124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CC5A1-415F-43FF-969A-7C97F702E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8EEEF2-F010-4B46-9F80-A3B696904C32}">
  <ds:schemaRefs>
    <ds:schemaRef ds:uri="http://schemas.microsoft.com/office/2006/documentManagement/types"/>
    <ds:schemaRef ds:uri="http://schemas.microsoft.com/office/infopath/2007/PartnerControls"/>
    <ds:schemaRef ds:uri="5C7CC5A1-415F-43FF-969A-7C97F702E21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507</Words>
  <Application>Microsoft Office PowerPoint</Application>
  <PresentationFormat>Экран (4:3)</PresentationFormat>
  <Paragraphs>56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FSRAILWAY Book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 3х4</dc:title>
  <dc:creator>Бойков В.Н.</dc:creator>
  <cp:lastModifiedBy>Андрей Николаевич</cp:lastModifiedBy>
  <cp:revision>96</cp:revision>
  <dcterms:created xsi:type="dcterms:W3CDTF">2014-04-09T05:09:23Z</dcterms:created>
  <dcterms:modified xsi:type="dcterms:W3CDTF">2017-10-12T07:40:52Z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0x010100A2E4965DF3E54D818E0DAC31D40C864F00D208167B89763C4F9367AF5CACAFC7C3</vt:lpwstr>
  </property>
</Properties>
</file>